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335d2c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335d2c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335d2c2f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335d2c2f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335d2c2f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335d2c2f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335d2c2f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335d2c2f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335d2c2f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335d2c2f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335d2c2f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335d2c2f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335d2c2f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335d2c2f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335d2c2f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335d2c2f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335d2c2f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335d2c2f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35d2c2f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35d2c2f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335d2c2f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335d2c2f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335d2c2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335d2c2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335d2c2f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335d2c2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335d2c2f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335d2c2f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335d2c2f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335d2c2f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335d2c2f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335d2c2f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335d2c2f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335d2c2f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335d2c2f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335d2c2f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335d2c2f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335d2c2f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335d2c2f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335d2c2f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335d2c2f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335d2c2f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335d2c2f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335d2c2f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335d2c2f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335d2c2f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335d2c2f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335d2c2f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335d2c2f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335d2c2f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335d2c2f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335d2c2f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335d2c2f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335d2c2f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335d2c2f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335d2c2f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AwmhZUATGYM&amp;list=PLetF-YjXm-sCH6FrTz4AQhfH6INDQvQSn&amp;index=10" TargetMode="External"/><Relationship Id="rId4" Type="http://schemas.openxmlformats.org/officeDocument/2006/relationships/hyperlink" Target="https://www.youtube.com/watch?v=vXsUIX_Ozgc&amp;list=PLetF-YjXm-sCH6FrTz4AQhfH6INDQvQSn&amp;index=1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Assembly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Armine Hayrapetyan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00" y="1304500"/>
            <a:ext cx="8839198" cy="216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sys_write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0" y="1227725"/>
            <a:ext cx="88176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sys_write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75" y="1163725"/>
            <a:ext cx="7685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sys_write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25" y="1138150"/>
            <a:ext cx="8839202" cy="368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sys_close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75" y="1176525"/>
            <a:ext cx="88270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sys_close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83820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sys_close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0" y="1189325"/>
            <a:ext cx="8839201" cy="352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375"/>
            <a:ext cx="8839197" cy="479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5" y="1125325"/>
            <a:ext cx="87095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0" y="1106125"/>
            <a:ext cx="785794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Files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0" y="1138150"/>
            <a:ext cx="710567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25" y="1086925"/>
            <a:ext cx="8839202" cy="377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0" y="1208525"/>
            <a:ext cx="8839199" cy="128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sys_read</a:t>
            </a: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" y="1170125"/>
            <a:ext cx="8839198" cy="36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sys_read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0" y="1170125"/>
            <a:ext cx="75898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sys_read</a:t>
            </a:r>
            <a:endParaRPr/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" y="1182925"/>
            <a:ext cx="8839202" cy="36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sys_close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1163725"/>
            <a:ext cx="8839197" cy="357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https://www.youtube.com/watch?v=AwmhZUATGYM&amp;list=PLetF-YjXm-sCH6FrTz4AQhfH6INDQvQSn&amp;index=10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https://www.youtube.com/watch?v=vXsUIX_Ozgc&amp;list=PLetF-YjXm-sCH6FrTz4AQhfH6INDQvQSn&amp;index=11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https://www.youtube.com/watch?v=vXsUIX_Ozgc&amp;list=PLetF-YjXm-sCH6FrTz4AQhfH6INDQvQSn&amp;index=12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375"/>
            <a:ext cx="8839202" cy="438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00" y="1118950"/>
            <a:ext cx="84682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1035450"/>
            <a:ext cx="8839199" cy="38253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184400" y="24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5" y="1125350"/>
            <a:ext cx="867708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" y="1182925"/>
            <a:ext cx="8839202" cy="376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1118925"/>
            <a:ext cx="75704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sys_open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75" y="1176525"/>
            <a:ext cx="8839202" cy="366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